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6"/>
  </p:notesMasterIdLst>
  <p:sldIdLst>
    <p:sldId id="456" r:id="rId2"/>
    <p:sldId id="457" r:id="rId3"/>
    <p:sldId id="458" r:id="rId4"/>
    <p:sldId id="459" r:id="rId5"/>
    <p:sldId id="460" r:id="rId6"/>
    <p:sldId id="461" r:id="rId7"/>
    <p:sldId id="462" r:id="rId8"/>
    <p:sldId id="472" r:id="rId9"/>
    <p:sldId id="464" r:id="rId10"/>
    <p:sldId id="465" r:id="rId11"/>
    <p:sldId id="466" r:id="rId12"/>
    <p:sldId id="467" r:id="rId13"/>
    <p:sldId id="473" r:id="rId14"/>
    <p:sldId id="469" r:id="rId15"/>
    <p:sldId id="470" r:id="rId16"/>
    <p:sldId id="474" r:id="rId17"/>
    <p:sldId id="475" r:id="rId18"/>
    <p:sldId id="476" r:id="rId19"/>
    <p:sldId id="477" r:id="rId20"/>
    <p:sldId id="478" r:id="rId21"/>
    <p:sldId id="479" r:id="rId22"/>
    <p:sldId id="480" r:id="rId23"/>
    <p:sldId id="481" r:id="rId24"/>
    <p:sldId id="482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BCB1"/>
    <a:srgbClr val="DCD5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89702" autoAdjust="0"/>
  </p:normalViewPr>
  <p:slideViewPr>
    <p:cSldViewPr snapToGrid="0">
      <p:cViewPr varScale="1">
        <p:scale>
          <a:sx n="93" d="100"/>
          <a:sy n="93" d="100"/>
        </p:scale>
        <p:origin x="9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A3853D-85C1-4143-8223-8E81861C0FBF}" type="datetimeFigureOut">
              <a:rPr lang="de-DE" smtClean="0"/>
              <a:t>11.07.2024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B8C5E1-7CFC-4813-8E56-BC94E2A462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5867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6DC9EB-C209-4F9A-86B8-D2EBD5970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27E6C6B-5304-4A75-B98F-2DC8A336BE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87A1833-A56B-4739-AD02-A5AF06813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4DFB7-9DD0-4F51-BD31-64B249DF2329}" type="datetimeFigureOut">
              <a:rPr lang="de-DE" smtClean="0"/>
              <a:t>11.07.2024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E443CDB-0887-490B-B849-0E9FF2838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1FD873-6146-4317-BED8-05B49BF69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7D34B-BAC5-428C-A8C3-D09D645362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2027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82408-70D6-4807-849B-CB2642AA0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DF15250-2779-48A0-BFB3-90BDECE35E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67FEAF-6558-4006-9B37-662CFBC08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4DFB7-9DD0-4F51-BD31-64B249DF2329}" type="datetimeFigureOut">
              <a:rPr lang="de-DE" smtClean="0"/>
              <a:t>11.07.2024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189A685-B31F-4758-81CD-312612DD1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4AAAC7D-F1DD-4977-8947-4FBA059AB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7D34B-BAC5-428C-A8C3-D09D645362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7556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6DD66CB-C70D-434D-840B-41EE58149A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A2436C3-C481-4812-9C0D-A4D2422764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3BE595A-FF3F-485C-B754-637B95F57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4DFB7-9DD0-4F51-BD31-64B249DF2329}" type="datetimeFigureOut">
              <a:rPr lang="de-DE" smtClean="0"/>
              <a:t>11.07.2024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036C127-CCC5-4572-B36B-9D30EB448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749E4F7-3759-4D10-B853-19915431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7D34B-BAC5-428C-A8C3-D09D645362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3589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71D764-EEC5-4164-9808-EB45F5863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499B3E-2B16-4345-92FB-056D9174A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83DF944-391D-44AC-AA35-C5964DCA8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4DFB7-9DD0-4F51-BD31-64B249DF2329}" type="datetimeFigureOut">
              <a:rPr lang="de-DE" smtClean="0"/>
              <a:t>11.07.2024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215A6F9-7B7A-44B0-B5D8-B6FCA25DD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4D0D7F-377A-4BAC-A392-7BD77E193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7D34B-BAC5-428C-A8C3-D09D645362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0484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DC95E6-658B-4889-90AC-AF951BECF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DA092B6-64D6-4BB6-9BCB-E0BD229C9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09EDE4C-3212-4A1A-9CDD-5D0662200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4DFB7-9DD0-4F51-BD31-64B249DF2329}" type="datetimeFigureOut">
              <a:rPr lang="de-DE" smtClean="0"/>
              <a:t>11.07.2024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2F3D830-B049-4813-8CC2-BA34E680A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A38F6F5-8C9E-4E2D-B8E1-692B89195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7D34B-BAC5-428C-A8C3-D09D645362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3680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0D7BEC-2E4C-4A18-8E6D-A17738024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8E30259-CEF1-40CC-999B-D348894515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1AD1F84-00CC-4227-9AF3-0F9F1ABF4C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D872E42-0C8D-4157-BDA4-66AFD47DC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4DFB7-9DD0-4F51-BD31-64B249DF2329}" type="datetimeFigureOut">
              <a:rPr lang="de-DE" smtClean="0"/>
              <a:t>11.07.2024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87E06C3-0E8A-461E-9F5F-C481292ED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D302DFA-241B-4C32-BDC3-74BFBCFC0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7D34B-BAC5-428C-A8C3-D09D645362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0902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E1C965-3AB6-451E-8BCE-6A48E647D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5F7AC22-71A0-458C-8F99-BAB1FBA752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F39CFEA-D954-4815-B8DC-C148A01705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FE03570-E821-4D97-B7FF-B11058C5D8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264210F-8855-4C2C-A20F-A5876C948C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CBD6CC5-3E90-4348-8651-B8FC710C4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4DFB7-9DD0-4F51-BD31-64B249DF2329}" type="datetimeFigureOut">
              <a:rPr lang="de-DE" smtClean="0"/>
              <a:t>11.07.2024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B3D40CA-43D9-4A0F-9CFC-B8C9D1E45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91B0465-C61A-4034-BEA6-0C911002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7D34B-BAC5-428C-A8C3-D09D645362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2117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470DFC-A6E0-47C1-9142-2E3AA6D85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9A66C36-E40E-446C-8F83-DB97B3AAE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4DFB7-9DD0-4F51-BD31-64B249DF2329}" type="datetimeFigureOut">
              <a:rPr lang="de-DE" smtClean="0"/>
              <a:t>11.07.2024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098FC43-5EE7-4D00-B4B2-4EC445177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2B0B9C-5115-4380-9717-4C2D56E5C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7D34B-BAC5-428C-A8C3-D09D645362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412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433C9AC-4F1F-4A52-ACF4-088AA33E3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4DFB7-9DD0-4F51-BD31-64B249DF2329}" type="datetimeFigureOut">
              <a:rPr lang="de-DE" smtClean="0"/>
              <a:t>11.07.2024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998DA7B-3F9B-473A-B21F-10E96746F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BF885FB-C65D-47C7-B47C-16AB99774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7D34B-BAC5-428C-A8C3-D09D645362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3980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847FC5-4792-4676-B627-8900AF702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34E5AE3-433E-4307-9247-1C61C904E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F23B7B6-6767-4449-8AEB-BECDC95A24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04EB5E1-6671-4893-9513-E6C55249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4DFB7-9DD0-4F51-BD31-64B249DF2329}" type="datetimeFigureOut">
              <a:rPr lang="de-DE" smtClean="0"/>
              <a:t>11.07.2024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47CB72D-F699-4B34-9F44-F978F6D57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73CFE5-4051-4422-99AB-D30B89CB5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7D34B-BAC5-428C-A8C3-D09D645362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4470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0A072F-5E82-4A74-8FF0-EFE6A32C8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A1D1F39-D8B4-46FB-B556-944C579634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9B5BB45-7A69-48E3-9779-538629296A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814DCA8-6E8C-4BEF-8A58-86E0DF844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4DFB7-9DD0-4F51-BD31-64B249DF2329}" type="datetimeFigureOut">
              <a:rPr lang="de-DE" smtClean="0"/>
              <a:t>11.07.2024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7D33994-F5C6-467A-9FA9-4A154D7AF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6A256C1-A4C3-4E9E-A223-557227AE9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7D34B-BAC5-428C-A8C3-D09D645362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5847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549B36E-0EED-4DF9-83F1-B1C0E9AA4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2500FD6-AD5C-41A9-BA2F-AD772F637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B5B88C1-9EAA-4DD1-AD54-D66EB8FA77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4DFB7-9DD0-4F51-BD31-64B249DF2329}" type="datetimeFigureOut">
              <a:rPr lang="de-DE" smtClean="0"/>
              <a:t>11.07.2024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80AE7C7-6109-4EC6-B4BD-5FD7915A27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3D7D019-171A-40F0-830A-B2FD78E5B6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7D34B-BAC5-428C-A8C3-D09D645362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2788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NULL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C6EDEC-FAB9-416C-B877-FABD9C393C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1080" y="3367946"/>
            <a:ext cx="10058400" cy="2258154"/>
          </a:xfrm>
        </p:spPr>
        <p:txBody>
          <a:bodyPr>
            <a:normAutofit/>
          </a:bodyPr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Kopfrechnen </a:t>
            </a:r>
            <a:b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CCA8475-8E24-4C73-845E-15B40965CD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593" y="366470"/>
            <a:ext cx="4071257" cy="375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004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F6F3C-82D2-405E-9077-BDF56146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Aufgabe 4</a:t>
            </a:r>
          </a:p>
        </p:txBody>
      </p:sp>
    </p:spTree>
    <p:extLst>
      <p:ext uri="{BB962C8B-B14F-4D97-AF65-F5344CB8AC3E}">
        <p14:creationId xmlns:p14="http://schemas.microsoft.com/office/powerpoint/2010/main" val="2009046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F6F3C-82D2-405E-9077-BDF56146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Aufgabe 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01CB90-0627-4F65-8D0D-63A10D72E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1673"/>
            <a:ext cx="10515600" cy="237374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de-CH" sz="13600" dirty="0">
                <a:latin typeface="Arial" panose="020B0604020202020204" pitchFamily="34" charset="0"/>
                <a:cs typeface="Arial" panose="020B0604020202020204" pitchFamily="34" charset="0"/>
              </a:rPr>
              <a:t>6    7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5B28003-B858-E5B3-B8CB-5F5DB4FD5023}"/>
              </a:ext>
            </a:extLst>
          </p:cNvPr>
          <p:cNvSpPr txBox="1"/>
          <p:nvPr/>
        </p:nvSpPr>
        <p:spPr>
          <a:xfrm>
            <a:off x="5848175" y="2884350"/>
            <a:ext cx="4956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108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>
        <p:sndAc>
          <p:stSnd>
            <p:snd r:embed="rId2" name="chimes.wav"/>
          </p:stSnd>
        </p:sndAc>
      </p:transition>
    </mc:Choice>
    <mc:Fallback xmlns="">
      <p:transition advTm="5000">
        <p:sndAc>
          <p:stSnd>
            <p:snd r:embed="rId3" name="chimes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F6F3C-82D2-405E-9077-BDF56146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Aufgabe 5</a:t>
            </a:r>
          </a:p>
        </p:txBody>
      </p:sp>
    </p:spTree>
    <p:extLst>
      <p:ext uri="{BB962C8B-B14F-4D97-AF65-F5344CB8AC3E}">
        <p14:creationId xmlns:p14="http://schemas.microsoft.com/office/powerpoint/2010/main" val="1333027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F6F3C-82D2-405E-9077-BDF56146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Aufgabe 6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01CB90-0627-4F65-8D0D-63A10D72E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1673"/>
            <a:ext cx="10515600" cy="23737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CH" sz="13600" dirty="0">
                <a:latin typeface="Arial" panose="020B0604020202020204" pitchFamily="34" charset="0"/>
                <a:cs typeface="Arial" panose="020B0604020202020204" pitchFamily="34" charset="0"/>
              </a:rPr>
              <a:t>999-100</a:t>
            </a:r>
            <a:endParaRPr lang="de-CH" sz="1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>
        <p:sndAc>
          <p:stSnd>
            <p:snd r:embed="rId2" name="chimes.wav"/>
          </p:stSnd>
        </p:sndAc>
      </p:transition>
    </mc:Choice>
    <mc:Fallback xmlns="">
      <p:transition advTm="5000">
        <p:sndAc>
          <p:stSnd>
            <p:snd r:embed="rId3" name="chimes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F6F3C-82D2-405E-9077-BDF56146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Aufgabe 6</a:t>
            </a:r>
          </a:p>
        </p:txBody>
      </p:sp>
    </p:spTree>
    <p:extLst>
      <p:ext uri="{BB962C8B-B14F-4D97-AF65-F5344CB8AC3E}">
        <p14:creationId xmlns:p14="http://schemas.microsoft.com/office/powerpoint/2010/main" val="104992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F6F3C-82D2-405E-9077-BDF56146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Aufgabe 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01CB90-0627-4F65-8D0D-63A10D72E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1673"/>
            <a:ext cx="10515600" cy="2373745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de-CH" sz="13600" dirty="0">
                <a:latin typeface="Arial" panose="020B0604020202020204" pitchFamily="34" charset="0"/>
                <a:cs typeface="Arial" panose="020B0604020202020204" pitchFamily="34" charset="0"/>
              </a:rPr>
              <a:t>Quersumme:</a:t>
            </a:r>
            <a:br>
              <a:rPr lang="de-CH" sz="1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CH" sz="1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666</a:t>
            </a:r>
          </a:p>
        </p:txBody>
      </p:sp>
    </p:spTree>
    <p:extLst>
      <p:ext uri="{BB962C8B-B14F-4D97-AF65-F5344CB8AC3E}">
        <p14:creationId xmlns:p14="http://schemas.microsoft.com/office/powerpoint/2010/main" val="67383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>
        <p:sndAc>
          <p:stSnd>
            <p:snd r:embed="rId2" name="chimes.wav"/>
          </p:stSnd>
        </p:sndAc>
      </p:transition>
    </mc:Choice>
    <mc:Fallback xmlns="">
      <p:transition advTm="5000">
        <p:sndAc>
          <p:stSnd>
            <p:snd r:embed="rId3" name="chimes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F6F3C-82D2-405E-9077-BDF56146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Aufgabe 7</a:t>
            </a:r>
          </a:p>
        </p:txBody>
      </p:sp>
    </p:spTree>
    <p:extLst>
      <p:ext uri="{BB962C8B-B14F-4D97-AF65-F5344CB8AC3E}">
        <p14:creationId xmlns:p14="http://schemas.microsoft.com/office/powerpoint/2010/main" val="7794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F6F3C-82D2-405E-9077-BDF56146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Aufgabe 8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01CB90-0627-4F65-8D0D-63A10D72E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1673"/>
            <a:ext cx="10515600" cy="23737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CH" sz="13600" dirty="0">
                <a:latin typeface="Arial" panose="020B0604020202020204" pitchFamily="34" charset="0"/>
                <a:cs typeface="Arial" panose="020B0604020202020204" pitchFamily="34" charset="0"/>
              </a:rPr>
              <a:t>6   6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98997E2-F222-ABD2-93FD-71D2C07079D0}"/>
              </a:ext>
            </a:extLst>
          </p:cNvPr>
          <p:cNvSpPr txBox="1"/>
          <p:nvPr/>
        </p:nvSpPr>
        <p:spPr>
          <a:xfrm>
            <a:off x="5848175" y="2473177"/>
            <a:ext cx="4956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435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>
        <p:sndAc>
          <p:stSnd>
            <p:snd r:embed="rId2" name="chimes.wav"/>
          </p:stSnd>
        </p:sndAc>
      </p:transition>
    </mc:Choice>
    <mc:Fallback xmlns="">
      <p:transition advTm="5000">
        <p:sndAc>
          <p:stSnd>
            <p:snd r:embed="rId3" name="chimes.wav"/>
          </p:stSnd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F6F3C-82D2-405E-9077-BDF56146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Aufgabe 8</a:t>
            </a:r>
          </a:p>
        </p:txBody>
      </p:sp>
    </p:spTree>
    <p:extLst>
      <p:ext uri="{BB962C8B-B14F-4D97-AF65-F5344CB8AC3E}">
        <p14:creationId xmlns:p14="http://schemas.microsoft.com/office/powerpoint/2010/main" val="3646307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F6F3C-82D2-405E-9077-BDF56146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Aufgabe 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01CB90-0627-4F65-8D0D-63A10D72E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1673"/>
            <a:ext cx="10515600" cy="23737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CH" sz="13600" dirty="0">
                <a:latin typeface="Arial" panose="020B0604020202020204" pitchFamily="34" charset="0"/>
                <a:cs typeface="Arial" panose="020B0604020202020204" pitchFamily="34" charset="0"/>
              </a:rPr>
              <a:t>740 -35</a:t>
            </a:r>
          </a:p>
        </p:txBody>
      </p:sp>
    </p:spTree>
    <p:extLst>
      <p:ext uri="{BB962C8B-B14F-4D97-AF65-F5344CB8AC3E}">
        <p14:creationId xmlns:p14="http://schemas.microsoft.com/office/powerpoint/2010/main" val="33795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>
        <p:sndAc>
          <p:stSnd>
            <p:snd r:embed="rId2" name="chimes.wav"/>
          </p:stSnd>
        </p:sndAc>
      </p:transition>
    </mc:Choice>
    <mc:Fallback xmlns="">
      <p:transition advTm="5000">
        <p:sndAc>
          <p:stSnd>
            <p:snd r:embed="rId3" name="chimes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2C31B9-5255-4B3F-ACDE-B90E59204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6000">
                <a:latin typeface="Arial" panose="020B0604020202020204" pitchFamily="34" charset="0"/>
                <a:cs typeface="Arial" panose="020B0604020202020204" pitchFamily="34" charset="0"/>
              </a:rPr>
              <a:t>Du brauchst:</a:t>
            </a:r>
            <a:endParaRPr lang="de-CH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DF0737-69DD-42F9-B9B3-C8F77752F3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081463"/>
            <a:ext cx="10058400" cy="1680912"/>
          </a:xfrm>
        </p:spPr>
        <p:txBody>
          <a:bodyPr>
            <a:normAutofit/>
          </a:bodyPr>
          <a:lstStyle/>
          <a:p>
            <a:pPr marL="360363" indent="-360363">
              <a:buFont typeface="Arial" panose="020B0604020202020204" pitchFamily="34" charset="0"/>
              <a:buChar char="•"/>
            </a:pPr>
            <a:r>
              <a:rPr lang="de-CH" sz="4400">
                <a:latin typeface="Arial" panose="020B0604020202020204" pitchFamily="34" charset="0"/>
                <a:cs typeface="Arial" panose="020B0604020202020204" pitchFamily="34" charset="0"/>
              </a:rPr>
              <a:t>Kopfrechenblatt </a:t>
            </a:r>
          </a:p>
          <a:p>
            <a:pPr marL="360363" indent="-360363">
              <a:buFont typeface="Arial" panose="020B0604020202020204" pitchFamily="34" charset="0"/>
              <a:buChar char="•"/>
            </a:pPr>
            <a:r>
              <a:rPr lang="de-CH" sz="4400">
                <a:latin typeface="Arial" panose="020B0604020202020204" pitchFamily="34" charset="0"/>
                <a:cs typeface="Arial" panose="020B0604020202020204" pitchFamily="34" charset="0"/>
              </a:rPr>
              <a:t>Bleistift</a:t>
            </a:r>
          </a:p>
          <a:p>
            <a:endParaRPr lang="de-CH"/>
          </a:p>
          <a:p>
            <a:pPr marL="0" indent="0">
              <a:buNone/>
            </a:pPr>
            <a:endParaRPr lang="de-CH"/>
          </a:p>
          <a:p>
            <a:endParaRPr lang="de-CH"/>
          </a:p>
          <a:p>
            <a:endParaRPr lang="de-CH"/>
          </a:p>
          <a:p>
            <a:pPr marL="0" indent="0">
              <a:buNone/>
            </a:pPr>
            <a:endParaRPr lang="de-CH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6D4C277-9961-46B0-AF3C-9BA92E548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693" y="351984"/>
            <a:ext cx="2648857" cy="2444502"/>
          </a:xfrm>
          <a:prstGeom prst="rect">
            <a:avLst/>
          </a:prstGeom>
        </p:spPr>
      </p:pic>
      <p:pic>
        <p:nvPicPr>
          <p:cNvPr id="7" name="Grafik 6" descr="Ein Bild, das Schreibgerät, Briefpapier, Bleistift, Stift enthält.&#10;&#10;Automatisch generierte Beschreibung">
            <a:extLst>
              <a:ext uri="{FF2B5EF4-FFF2-40B4-BE49-F238E27FC236}">
                <a16:creationId xmlns:a16="http://schemas.microsoft.com/office/drawing/2014/main" id="{CCDC35E3-55C2-47BB-A8DF-BEFECCDF6A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487" y="3570342"/>
            <a:ext cx="2849563" cy="209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412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F6F3C-82D2-405E-9077-BDF56146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Aufgabe 9</a:t>
            </a:r>
          </a:p>
        </p:txBody>
      </p:sp>
    </p:spTree>
    <p:extLst>
      <p:ext uri="{BB962C8B-B14F-4D97-AF65-F5344CB8AC3E}">
        <p14:creationId xmlns:p14="http://schemas.microsoft.com/office/powerpoint/2010/main" val="78420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F6F3C-82D2-405E-9077-BDF56146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Aufgabe 10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01CB90-0627-4F65-8D0D-63A10D72E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1673"/>
            <a:ext cx="10515600" cy="23737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CH" sz="13600" dirty="0">
                <a:latin typeface="Arial" panose="020B0604020202020204" pitchFamily="34" charset="0"/>
                <a:cs typeface="Arial" panose="020B0604020202020204" pitchFamily="34" charset="0"/>
              </a:rPr>
              <a:t>6   3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18676CB-0353-F3C6-E53E-9B63FE05111C}"/>
              </a:ext>
            </a:extLst>
          </p:cNvPr>
          <p:cNvSpPr txBox="1"/>
          <p:nvPr/>
        </p:nvSpPr>
        <p:spPr>
          <a:xfrm>
            <a:off x="5848175" y="2522272"/>
            <a:ext cx="4956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876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>
        <p:sndAc>
          <p:stSnd>
            <p:snd r:embed="rId2" name="chimes.wav"/>
          </p:stSnd>
        </p:sndAc>
      </p:transition>
    </mc:Choice>
    <mc:Fallback xmlns="">
      <p:transition advTm="5000">
        <p:sndAc>
          <p:stSnd>
            <p:snd r:embed="rId3" name="chimes.wav"/>
          </p:stSnd>
        </p:sndAc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F6F3C-82D2-405E-9077-BDF56146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Aufgabe 10</a:t>
            </a:r>
          </a:p>
        </p:txBody>
      </p:sp>
    </p:spTree>
    <p:extLst>
      <p:ext uri="{BB962C8B-B14F-4D97-AF65-F5344CB8AC3E}">
        <p14:creationId xmlns:p14="http://schemas.microsoft.com/office/powerpoint/2010/main" val="2364989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16E768-4182-455F-80FA-6904F6CB3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9754" y="639097"/>
            <a:ext cx="6253317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</a:t>
            </a:r>
          </a:p>
        </p:txBody>
      </p:sp>
      <p:pic>
        <p:nvPicPr>
          <p:cNvPr id="5" name="Grafik 4" descr="Kennzeichnen">
            <a:extLst>
              <a:ext uri="{FF2B5EF4-FFF2-40B4-BE49-F238E27FC236}">
                <a16:creationId xmlns:a16="http://schemas.microsoft.com/office/drawing/2014/main" id="{E368EA2C-0D04-4BE8-98CE-62AD9CC220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999" y="1163529"/>
            <a:ext cx="4001315" cy="400131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0866B0FF-CF93-4548-BCE7-A9C687C57B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129" y="366470"/>
            <a:ext cx="3077721" cy="284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273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6" name="chimes.wav"/>
          </p:stSnd>
        </p:sndAc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30C73A7-123E-0C45-80B6-41E2017D92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229"/>
          <a:stretch/>
        </p:blipFill>
        <p:spPr>
          <a:xfrm>
            <a:off x="0" y="1504121"/>
            <a:ext cx="12192000" cy="273716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9D914EC-28E6-AFEE-72DB-7D2BE85281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8960"/>
          <a:stretch/>
        </p:blipFill>
        <p:spPr>
          <a:xfrm>
            <a:off x="1" y="4316799"/>
            <a:ext cx="3677478" cy="92737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FEC5C65-F5AF-04D1-1FC6-CB4D62E1AF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91" r="32382"/>
          <a:stretch/>
        </p:blipFill>
        <p:spPr>
          <a:xfrm>
            <a:off x="4181061" y="4376161"/>
            <a:ext cx="3829878" cy="92737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AD0FE4B-17C9-2959-D1C2-5AC20C9B98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029" t="-159" r="-3356" b="159"/>
          <a:stretch/>
        </p:blipFill>
        <p:spPr>
          <a:xfrm>
            <a:off x="8249478" y="4376160"/>
            <a:ext cx="3829878" cy="92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213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F6F3C-82D2-405E-9077-BDF56146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Aufgabe 1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01CB90-0627-4F65-8D0D-63A10D72E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1673"/>
            <a:ext cx="10515600" cy="23737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CH" sz="13600" dirty="0">
                <a:latin typeface="Arial" panose="020B0604020202020204" pitchFamily="34" charset="0"/>
                <a:cs typeface="Arial" panose="020B0604020202020204" pitchFamily="34" charset="0"/>
              </a:rPr>
              <a:t>266 - 22</a:t>
            </a:r>
          </a:p>
        </p:txBody>
      </p:sp>
    </p:spTree>
    <p:extLst>
      <p:ext uri="{BB962C8B-B14F-4D97-AF65-F5344CB8AC3E}">
        <p14:creationId xmlns:p14="http://schemas.microsoft.com/office/powerpoint/2010/main" val="304427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>
        <p:sndAc>
          <p:stSnd>
            <p:snd r:embed="rId2" name="chimes.wav"/>
          </p:stSnd>
        </p:sndAc>
      </p:transition>
    </mc:Choice>
    <mc:Fallback xmlns="">
      <p:transition advTm="5000">
        <p:sndAc>
          <p:stSnd>
            <p:snd r:embed="rId3" name="chimes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F6F3C-82D2-405E-9077-BDF56146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Aufgabe 1</a:t>
            </a:r>
          </a:p>
        </p:txBody>
      </p:sp>
    </p:spTree>
    <p:extLst>
      <p:ext uri="{BB962C8B-B14F-4D97-AF65-F5344CB8AC3E}">
        <p14:creationId xmlns:p14="http://schemas.microsoft.com/office/powerpoint/2010/main" val="26979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F6F3C-82D2-405E-9077-BDF56146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Aufgabe 2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01CB90-0627-4F65-8D0D-63A10D72E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1673"/>
            <a:ext cx="10515600" cy="23737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CH" sz="13600" dirty="0">
                <a:latin typeface="Arial" panose="020B0604020202020204" pitchFamily="34" charset="0"/>
                <a:cs typeface="Arial" panose="020B0604020202020204" pitchFamily="34" charset="0"/>
              </a:rPr>
              <a:t>445 - 12</a:t>
            </a:r>
          </a:p>
        </p:txBody>
      </p:sp>
    </p:spTree>
    <p:extLst>
      <p:ext uri="{BB962C8B-B14F-4D97-AF65-F5344CB8AC3E}">
        <p14:creationId xmlns:p14="http://schemas.microsoft.com/office/powerpoint/2010/main" val="226892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>
        <p:sndAc>
          <p:stSnd>
            <p:snd r:embed="rId2" name="chimes.wav"/>
          </p:stSnd>
        </p:sndAc>
      </p:transition>
    </mc:Choice>
    <mc:Fallback xmlns="">
      <p:transition advTm="5000">
        <p:sndAc>
          <p:stSnd>
            <p:snd r:embed="rId3" name="chimes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F6F3C-82D2-405E-9077-BDF56146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Aufgabe 2</a:t>
            </a:r>
          </a:p>
        </p:txBody>
      </p:sp>
    </p:spTree>
    <p:extLst>
      <p:ext uri="{BB962C8B-B14F-4D97-AF65-F5344CB8AC3E}">
        <p14:creationId xmlns:p14="http://schemas.microsoft.com/office/powerpoint/2010/main" val="3245041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F6F3C-82D2-405E-9077-BDF56146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Aufgabe 3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01CB90-0627-4F65-8D0D-63A10D72E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1673"/>
            <a:ext cx="10515600" cy="23737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CH" sz="13600" dirty="0">
                <a:latin typeface="Arial" panose="020B0604020202020204" pitchFamily="34" charset="0"/>
                <a:cs typeface="Arial" panose="020B0604020202020204" pitchFamily="34" charset="0"/>
              </a:rPr>
              <a:t>440 - 4</a:t>
            </a:r>
          </a:p>
        </p:txBody>
      </p:sp>
    </p:spTree>
    <p:extLst>
      <p:ext uri="{BB962C8B-B14F-4D97-AF65-F5344CB8AC3E}">
        <p14:creationId xmlns:p14="http://schemas.microsoft.com/office/powerpoint/2010/main" val="269030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>
        <p:sndAc>
          <p:stSnd>
            <p:snd r:embed="rId2" name="chimes.wav"/>
          </p:stSnd>
        </p:sndAc>
      </p:transition>
    </mc:Choice>
    <mc:Fallback xmlns="">
      <p:transition advTm="5000">
        <p:sndAc>
          <p:stSnd>
            <p:snd r:embed="rId3" name="chimes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F6F3C-82D2-405E-9077-BDF56146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Aufgabe 3</a:t>
            </a:r>
          </a:p>
        </p:txBody>
      </p:sp>
    </p:spTree>
    <p:extLst>
      <p:ext uri="{BB962C8B-B14F-4D97-AF65-F5344CB8AC3E}">
        <p14:creationId xmlns:p14="http://schemas.microsoft.com/office/powerpoint/2010/main" val="18537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F6F3C-82D2-405E-9077-BDF56146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Aufgabe 4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01CB90-0627-4F65-8D0D-63A10D72E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1673"/>
            <a:ext cx="10515600" cy="23737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CH" sz="13600" dirty="0">
                <a:latin typeface="Arial" panose="020B0604020202020204" pitchFamily="34" charset="0"/>
                <a:cs typeface="Arial" panose="020B0604020202020204" pitchFamily="34" charset="0"/>
              </a:rPr>
              <a:t>6   8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B046B63-08EA-3B63-D5A4-88BFE8255769}"/>
              </a:ext>
            </a:extLst>
          </p:cNvPr>
          <p:cNvSpPr txBox="1"/>
          <p:nvPr/>
        </p:nvSpPr>
        <p:spPr>
          <a:xfrm>
            <a:off x="5848175" y="2522272"/>
            <a:ext cx="4956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4082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>
        <p:sndAc>
          <p:stSnd>
            <p:snd r:embed="rId2" name="chimes.wav"/>
          </p:stSnd>
        </p:sndAc>
      </p:transition>
    </mc:Choice>
    <mc:Fallback xmlns="">
      <p:transition advTm="5000">
        <p:sndAc>
          <p:stSnd>
            <p:snd r:embed="rId3" name="chimes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</Words>
  <Application>Microsoft Office PowerPoint</Application>
  <PresentationFormat>Breitbild</PresentationFormat>
  <Paragraphs>42</Paragraphs>
  <Slides>24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8" baseType="lpstr">
      <vt:lpstr>Calibri Light</vt:lpstr>
      <vt:lpstr>Arial</vt:lpstr>
      <vt:lpstr>Calibri</vt:lpstr>
      <vt:lpstr>Office</vt:lpstr>
      <vt:lpstr>Kopfrechnen  </vt:lpstr>
      <vt:lpstr>Du brauchst:</vt:lpstr>
      <vt:lpstr>Aufgabe 1</vt:lpstr>
      <vt:lpstr>Aufgabe 1</vt:lpstr>
      <vt:lpstr>Aufgabe 2</vt:lpstr>
      <vt:lpstr>Aufgabe 2</vt:lpstr>
      <vt:lpstr>Aufgabe 3</vt:lpstr>
      <vt:lpstr>Aufgabe 3</vt:lpstr>
      <vt:lpstr>Aufgabe 4</vt:lpstr>
      <vt:lpstr>Aufgabe 4</vt:lpstr>
      <vt:lpstr>Aufgabe 5</vt:lpstr>
      <vt:lpstr>Aufgabe 5</vt:lpstr>
      <vt:lpstr>Aufgabe 6</vt:lpstr>
      <vt:lpstr>Aufgabe 6</vt:lpstr>
      <vt:lpstr>Aufgabe 7</vt:lpstr>
      <vt:lpstr>Aufgabe 7</vt:lpstr>
      <vt:lpstr>Aufgabe 8</vt:lpstr>
      <vt:lpstr>Aufgabe 8</vt:lpstr>
      <vt:lpstr>Aufgabe 9</vt:lpstr>
      <vt:lpstr>Aufgabe 9</vt:lpstr>
      <vt:lpstr>Aufgabe 10</vt:lpstr>
      <vt:lpstr>Aufgabe 10</vt:lpstr>
      <vt:lpstr>Ende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Ulli Gabler</dc:creator>
  <cp:lastModifiedBy>Ulli Gabler</cp:lastModifiedBy>
  <cp:revision>113</cp:revision>
  <dcterms:created xsi:type="dcterms:W3CDTF">2021-09-22T07:12:30Z</dcterms:created>
  <dcterms:modified xsi:type="dcterms:W3CDTF">2024-07-11T13:41:20Z</dcterms:modified>
</cp:coreProperties>
</file>